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8" r:id="rId2"/>
    <p:sldId id="3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47" autoAdjust="0"/>
  </p:normalViewPr>
  <p:slideViewPr>
    <p:cSldViewPr>
      <p:cViewPr>
        <p:scale>
          <a:sx n="90" d="100"/>
          <a:sy n="90" d="100"/>
        </p:scale>
        <p:origin x="-2100" y="-72"/>
      </p:cViewPr>
      <p:guideLst>
        <p:guide orient="horz" pos="598"/>
        <p:guide pos="87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7117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861967"/>
            <a:ext cx="58293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6721197"/>
            <a:ext cx="48006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64689" y="2196695"/>
            <a:ext cx="5139685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8" y="375073"/>
            <a:ext cx="658073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3"/>
            <a:ext cx="6505423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49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1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79" y="1104573"/>
            <a:ext cx="6581042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8479" y="396700"/>
            <a:ext cx="6555807" cy="55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8478" y="1156579"/>
            <a:ext cx="6555807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7404" y="9418154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2018/1/10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8880" y="94254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65204" y="94254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71140" y="102622"/>
            <a:ext cx="749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レーム 4"/>
          <p:cNvSpPr/>
          <p:nvPr/>
        </p:nvSpPr>
        <p:spPr bwMode="auto">
          <a:xfrm>
            <a:off x="332656" y="251574"/>
            <a:ext cx="6192688" cy="1101026"/>
          </a:xfrm>
          <a:prstGeom prst="frame">
            <a:avLst>
              <a:gd name="adj1" fmla="val 7288"/>
            </a:avLst>
          </a:prstGeom>
          <a:solidFill>
            <a:schemeClr val="accent2"/>
          </a:solidFill>
          <a:ln w="254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9690" y="386588"/>
            <a:ext cx="5760640" cy="8925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 東アジア</a:t>
            </a:r>
            <a:r>
              <a:rPr lang="ja-JP" altLang="en-US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を中心とした</a:t>
            </a:r>
            <a:r>
              <a:rPr lang="en-US" altLang="ja-JP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FTA</a:t>
            </a:r>
            <a:r>
              <a:rPr lang="ja-JP" altLang="en-US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の動向と活用</a:t>
            </a:r>
            <a:r>
              <a:rPr lang="ja-JP" altLang="en-US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セミナー</a:t>
            </a:r>
            <a:endParaRPr lang="ja-JP" altLang="en-US" b="1" dirty="0">
              <a:latin typeface="ＤＨＰ平成明朝体W7" panose="02020700000000000000" pitchFamily="18" charset="-128"/>
              <a:ea typeface="ＤＨＰ平成明朝体W7" panose="020207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　  　</a:t>
            </a:r>
            <a:endParaRPr lang="en-US" altLang="ja-JP" sz="800" b="1" dirty="0" smtClean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800" b="1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800" b="1" dirty="0" smtClean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　　　　　　</a:t>
            </a:r>
            <a:r>
              <a:rPr lang="ja-JP" altLang="en-US" sz="1300" b="1" dirty="0" smtClean="0">
                <a:solidFill>
                  <a:srgbClr val="0033CC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～</a:t>
            </a:r>
            <a:r>
              <a:rPr lang="ja-JP" altLang="en-US" sz="1300" b="1" dirty="0" smtClean="0">
                <a:solidFill>
                  <a:srgbClr val="0033CC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転換期を迎えるアジア太平洋地域の</a:t>
            </a:r>
            <a:r>
              <a:rPr lang="en-US" altLang="ja-JP" sz="1300" b="1" dirty="0" smtClean="0">
                <a:solidFill>
                  <a:srgbClr val="0033CC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FTA</a:t>
            </a:r>
            <a:r>
              <a:rPr lang="ja-JP" altLang="en-US" sz="1300" b="1" dirty="0" err="1" smtClean="0">
                <a:solidFill>
                  <a:srgbClr val="0033CC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、</a:t>
            </a:r>
            <a:endParaRPr lang="en-US" altLang="ja-JP" sz="1300" b="1" dirty="0" smtClean="0">
              <a:solidFill>
                <a:srgbClr val="0033CC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rgbClr val="0033CC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メイリオ" panose="020B0604030504040204" pitchFamily="50" charset="-128"/>
              </a:rPr>
              <a:t>　　　  　　　 この新たな動きに日本企業はどう対応するのか～</a:t>
            </a:r>
            <a:endParaRPr lang="en-US" altLang="ja-JP" sz="1300" b="1" dirty="0" smtClean="0">
              <a:solidFill>
                <a:srgbClr val="0033CC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1204" y="3224808"/>
            <a:ext cx="646679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●日　時：平成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）（受付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～）</a:t>
            </a: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1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15:40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EPA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の概要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説明会：鉱工業分野）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●場　所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：福岡合同庁舎本館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１階 大会議室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（九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経交流プラザ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）福岡市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博多区博多駅東２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１１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１）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zh-TW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催：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九州経済産業局、一般財団法人 国際貿易投資研究所（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ITI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●共　催：</a:t>
            </a:r>
            <a:r>
              <a:rPr lang="zh-TW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</a:t>
            </a:r>
            <a:r>
              <a:rPr lang="zh-TW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財団法人 貿易・産業協力振興財団（</a:t>
            </a:r>
            <a:r>
              <a:rPr lang="en-US" altLang="zh-TW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ITIC</a:t>
            </a:r>
            <a:r>
              <a:rPr lang="zh-TW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zh-TW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●後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援：独立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行政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 日本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貿易振興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機構 福岡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貿易情報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JETRO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zh-TW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●定　員：７０名（事前申込み制・先着順）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●参加費：無料　＊企業、大学、自治体、経済団体など、どなたでも参加可能です。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●申込み：裏面の参加申込書にご記入のうえ、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９日（金）まで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お申込みください。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1205" y="5843518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●プログラム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383458" y="5817096"/>
            <a:ext cx="6091083" cy="0"/>
          </a:xfrm>
          <a:prstGeom prst="line">
            <a:avLst/>
          </a:prstGeom>
          <a:ln w="38100">
            <a:solidFill>
              <a:schemeClr val="accent2"/>
            </a:solidFill>
            <a:bevel/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32656" y="1439704"/>
            <a:ext cx="6192688" cy="1785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英国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離脱や米国大統領の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からの離脱表明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NAFTA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（北米自由貿易協定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）及び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韓米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の再交渉の動きは、世界の自由貿易体制に大きな影響を与えています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。一方、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大筋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合意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、日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EU-EPA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交渉妥結をはじめ、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RCEP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（東アジア地域包括的経済連携）や日中韓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の交渉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進展しつつ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本セミナー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では、欧米での保護主義が台頭する中で、東アジアや環太平洋諸国及び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北米に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おける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影響を明らかにし、日本企業の今後の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活用のあり方を活用事例を交えながら探ります。併せて、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を活用するために必要な第一種特定原産地証明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書取得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手続きの概要についてご紹介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また、セミナー終了後、引き続き、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の概要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説明会（鉱工業分野）」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を開催します。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3458" y="6033120"/>
            <a:ext cx="6091083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）「主催者挨拶」（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九州経済産業局 国際部長　伊集院 健夫 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）「九州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の貿易概況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九州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産業局 国際部 国際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調査課長　兵頭 達也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「転換期を迎えるアジア太平洋地域の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RCEP</a:t>
            </a:r>
            <a:r>
              <a:rPr lang="ja-JP" altLang="en-US" sz="11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NAFTA</a:t>
            </a: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などへの対応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を活用したサプライチェーンの形成を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探る」（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国際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貿易投資研究所　研究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主幹　高橋 俊樹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「タイの日本・中国・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ASEAN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との貿易と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の現状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14:40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15:15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国際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貿易投資研究所  主任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研究員　吉岡 武臣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）「第一種特定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原産地証明書の取得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手続きに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15:15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福岡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商工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会議所　会員サービス部貿易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関係証明担当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部長　西岡 潤史 氏　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(6) 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「質疑応答」（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15:40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2656" y="8985448"/>
            <a:ext cx="6192688" cy="769441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同時開催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EPA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についての概要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説明会（鉱工業分野）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 ＊質疑応答を含む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「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の概要、②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EPA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の概要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、③協定利活用のための支援策」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　経済産業省 通商政策局 経済連携課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669" y="108139"/>
            <a:ext cx="681337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東アジア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を中心とした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FTA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の動向と活用セミナー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兼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TPP11</a:t>
            </a:r>
            <a:r>
              <a:rPr lang="ja-JP" altLang="en-US" sz="16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EU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EPA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についての概要説明会（鉱工業分野）」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申込書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04839"/>
              </p:ext>
            </p:extLst>
          </p:nvPr>
        </p:nvGraphicFramePr>
        <p:xfrm>
          <a:off x="577601" y="3375248"/>
          <a:ext cx="5875736" cy="3810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28002"/>
                <a:gridCol w="414773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  会社・団体名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　所　在　地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/>
                        <a:t>　</a:t>
                      </a:r>
                      <a:endParaRPr kumimoji="1" lang="en-US" altLang="ja-JP" sz="16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/>
                        <a:t>　連　絡　先</a:t>
                      </a:r>
                      <a:endParaRPr kumimoji="1" lang="en-US" altLang="ja-JP" sz="16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TEL</a:t>
                      </a:r>
                      <a:r>
                        <a:rPr kumimoji="1" lang="ja-JP" altLang="en-US" sz="1600" dirty="0" smtClean="0"/>
                        <a:t>：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E-mail</a:t>
                      </a:r>
                      <a:r>
                        <a:rPr kumimoji="1" lang="ja-JP" altLang="en-US" sz="1600" dirty="0" smtClean="0"/>
                        <a:t>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　参　加　者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役　職：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050" dirty="0" smtClean="0"/>
                        <a:t>　　　　　　　　ふりがな　　　　　　　　　　　</a:t>
                      </a:r>
                      <a:r>
                        <a:rPr kumimoji="1" lang="ja-JP" altLang="en-US" dirty="0" smtClean="0"/>
                        <a:t>　　　　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sz="1600" dirty="0" smtClean="0"/>
                        <a:t>氏　名：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　参　加　者</a:t>
                      </a:r>
                      <a:endParaRPr kumimoji="1" lang="ja-JP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役　職：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050" dirty="0" smtClean="0"/>
                        <a:t>　　　　　　　　ふりがな　　　　　　　　　　　</a:t>
                      </a:r>
                      <a:r>
                        <a:rPr kumimoji="1" lang="ja-JP" altLang="en-US" dirty="0" smtClean="0"/>
                        <a:t>　　　　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sz="1600" dirty="0" smtClean="0"/>
                        <a:t>氏　名：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76672" y="2484983"/>
            <a:ext cx="60486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日（月）開催の標記セミナー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、説明会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への参加を申込みます。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69701" y="2936776"/>
            <a:ext cx="314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申込日：平成　　年　　月　　日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7601" y="7382688"/>
            <a:ext cx="594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の際にご記入いただきました個人情報については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、本説明会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の運営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のために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使用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し、それ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以外の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使用する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ことはありません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参加証は発効いたしません。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577601" y="8265368"/>
            <a:ext cx="5803727" cy="1296144"/>
          </a:xfrm>
          <a:prstGeom prst="roundRect">
            <a:avLst>
              <a:gd name="adj" fmla="val 3554"/>
            </a:avLst>
          </a:prstGeom>
          <a:noFill/>
          <a:ln w="254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188839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＜申込先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：九州経済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産業局 国際部 国際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企画調査課　あて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7384" y="152855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：０９２－４８２－５３２１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2022158"/>
            <a:ext cx="6857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申込締切日：平成３０年１月１９日（金）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3625" y="8463389"/>
            <a:ext cx="54436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お問い合わせ先</a:t>
            </a:r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九州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産業局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国際部 国際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企画調査課長　兵頭</a:t>
            </a: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　　　　　　　担当者：恒松、甲斐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</a:t>
            </a:r>
            <a:r>
              <a:rPr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：０９２－４８２－５４２８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563140" y="992560"/>
            <a:ext cx="5760640" cy="0"/>
          </a:xfrm>
          <a:prstGeom prst="line">
            <a:avLst/>
          </a:prstGeom>
          <a:ln w="38100">
            <a:solidFill>
              <a:schemeClr val="accent2"/>
            </a:solidFill>
            <a:bevel/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0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617</TotalTime>
  <Words>163</Words>
  <Application>Microsoft Office PowerPoint</Application>
  <PresentationFormat>A4 210 x 297 mm</PresentationFormat>
  <Paragraphs>70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blank</vt:lpstr>
      <vt:lpstr>PowerPoint プレゼンテーション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40</cp:revision>
  <cp:lastPrinted>2018-01-10T00:20:58Z</cp:lastPrinted>
  <dcterms:created xsi:type="dcterms:W3CDTF">2017-11-14T00:32:36Z</dcterms:created>
  <dcterms:modified xsi:type="dcterms:W3CDTF">2018-01-10T00:24:27Z</dcterms:modified>
</cp:coreProperties>
</file>